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1"/>
  </p:notesMasterIdLst>
  <p:sldIdLst>
    <p:sldId id="342" r:id="rId5"/>
    <p:sldId id="348" r:id="rId6"/>
    <p:sldId id="343" r:id="rId7"/>
    <p:sldId id="344" r:id="rId8"/>
    <p:sldId id="345" r:id="rId9"/>
    <p:sldId id="347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5202E"/>
    <a:srgbClr val="0515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7ABC503-3311-4122-A982-F4964350B0E9}" v="27" dt="2022-12-02T00:42:54.80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00" autoAdjust="0"/>
    <p:restoredTop sz="95646"/>
  </p:normalViewPr>
  <p:slideViewPr>
    <p:cSldViewPr snapToGrid="0" snapToObjects="1" showGuides="1">
      <p:cViewPr varScale="1">
        <p:scale>
          <a:sx n="93" d="100"/>
          <a:sy n="93" d="100"/>
        </p:scale>
        <p:origin x="92" y="31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18" Type="http://schemas.microsoft.com/office/2018/10/relationships/authors" Target="author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ishal patel" userId="6e11f5bb9ce59921" providerId="LiveId" clId="{E7ABC503-3311-4122-A982-F4964350B0E9}"/>
    <pc:docChg chg="undo custSel addSld delSld modSld">
      <pc:chgData name="vishal patel" userId="6e11f5bb9ce59921" providerId="LiveId" clId="{E7ABC503-3311-4122-A982-F4964350B0E9}" dt="2022-12-02T00:46:44.728" v="418" actId="255"/>
      <pc:docMkLst>
        <pc:docMk/>
      </pc:docMkLst>
      <pc:sldChg chg="add del">
        <pc:chgData name="vishal patel" userId="6e11f5bb9ce59921" providerId="LiveId" clId="{E7ABC503-3311-4122-A982-F4964350B0E9}" dt="2022-12-02T00:35:39.758" v="1" actId="2696"/>
        <pc:sldMkLst>
          <pc:docMk/>
          <pc:sldMk cId="2498031464" sldId="342"/>
        </pc:sldMkLst>
      </pc:sldChg>
      <pc:sldChg chg="addSp delSp modSp new mod modClrScheme chgLayout">
        <pc:chgData name="vishal patel" userId="6e11f5bb9ce59921" providerId="LiveId" clId="{E7ABC503-3311-4122-A982-F4964350B0E9}" dt="2022-12-02T00:46:44.728" v="418" actId="255"/>
        <pc:sldMkLst>
          <pc:docMk/>
          <pc:sldMk cId="3056105893" sldId="348"/>
        </pc:sldMkLst>
        <pc:spChg chg="del mod ord">
          <ac:chgData name="vishal patel" userId="6e11f5bb9ce59921" providerId="LiveId" clId="{E7ABC503-3311-4122-A982-F4964350B0E9}" dt="2022-12-02T00:36:57.594" v="5" actId="700"/>
          <ac:spMkLst>
            <pc:docMk/>
            <pc:sldMk cId="3056105893" sldId="348"/>
            <ac:spMk id="2" creationId="{025F06F8-1EA9-E005-A205-07BD92EC35F8}"/>
          </ac:spMkLst>
        </pc:spChg>
        <pc:spChg chg="del">
          <ac:chgData name="vishal patel" userId="6e11f5bb9ce59921" providerId="LiveId" clId="{E7ABC503-3311-4122-A982-F4964350B0E9}" dt="2022-12-02T00:36:57.594" v="5" actId="700"/>
          <ac:spMkLst>
            <pc:docMk/>
            <pc:sldMk cId="3056105893" sldId="348"/>
            <ac:spMk id="3" creationId="{7C38B816-4513-3C37-7859-3D904D5FC616}"/>
          </ac:spMkLst>
        </pc:spChg>
        <pc:spChg chg="del mod ord">
          <ac:chgData name="vishal patel" userId="6e11f5bb9ce59921" providerId="LiveId" clId="{E7ABC503-3311-4122-A982-F4964350B0E9}" dt="2022-12-02T00:36:57.594" v="5" actId="700"/>
          <ac:spMkLst>
            <pc:docMk/>
            <pc:sldMk cId="3056105893" sldId="348"/>
            <ac:spMk id="4" creationId="{72FA1F35-CACA-38F4-2F47-BDDCCD6D5EED}"/>
          </ac:spMkLst>
        </pc:spChg>
        <pc:spChg chg="del mod ord">
          <ac:chgData name="vishal patel" userId="6e11f5bb9ce59921" providerId="LiveId" clId="{E7ABC503-3311-4122-A982-F4964350B0E9}" dt="2022-12-02T00:37:50.400" v="42" actId="21"/>
          <ac:spMkLst>
            <pc:docMk/>
            <pc:sldMk cId="3056105893" sldId="348"/>
            <ac:spMk id="5" creationId="{3C50F94E-49DF-3C49-03B5-A722B96310D6}"/>
          </ac:spMkLst>
        </pc:spChg>
        <pc:spChg chg="mod ord">
          <ac:chgData name="vishal patel" userId="6e11f5bb9ce59921" providerId="LiveId" clId="{E7ABC503-3311-4122-A982-F4964350B0E9}" dt="2022-12-02T00:39:36.985" v="127" actId="26606"/>
          <ac:spMkLst>
            <pc:docMk/>
            <pc:sldMk cId="3056105893" sldId="348"/>
            <ac:spMk id="6" creationId="{0B8CF0B6-354C-DB4C-3367-0DE69D7E2C42}"/>
          </ac:spMkLst>
        </pc:spChg>
        <pc:spChg chg="add mod ord">
          <ac:chgData name="vishal patel" userId="6e11f5bb9ce59921" providerId="LiveId" clId="{E7ABC503-3311-4122-A982-F4964350B0E9}" dt="2022-12-02T00:39:36.985" v="127" actId="26606"/>
          <ac:spMkLst>
            <pc:docMk/>
            <pc:sldMk cId="3056105893" sldId="348"/>
            <ac:spMk id="7" creationId="{BDCC6261-6922-295D-B8A6-DF0503699358}"/>
          </ac:spMkLst>
        </pc:spChg>
        <pc:spChg chg="add del mod ord">
          <ac:chgData name="vishal patel" userId="6e11f5bb9ce59921" providerId="LiveId" clId="{E7ABC503-3311-4122-A982-F4964350B0E9}" dt="2022-12-02T00:42:13.332" v="139" actId="21"/>
          <ac:spMkLst>
            <pc:docMk/>
            <pc:sldMk cId="3056105893" sldId="348"/>
            <ac:spMk id="8" creationId="{512385DA-490F-B98B-B0EA-151433241927}"/>
          </ac:spMkLst>
        </pc:spChg>
        <pc:spChg chg="add del mod">
          <ac:chgData name="vishal patel" userId="6e11f5bb9ce59921" providerId="LiveId" clId="{E7ABC503-3311-4122-A982-F4964350B0E9}" dt="2022-12-02T00:42:18.058" v="140" actId="21"/>
          <ac:spMkLst>
            <pc:docMk/>
            <pc:sldMk cId="3056105893" sldId="348"/>
            <ac:spMk id="11" creationId="{26951FA3-3CB0-0F6D-DDF2-54B0F1F67797}"/>
          </ac:spMkLst>
        </pc:spChg>
        <pc:spChg chg="add del mod">
          <ac:chgData name="vishal patel" userId="6e11f5bb9ce59921" providerId="LiveId" clId="{E7ABC503-3311-4122-A982-F4964350B0E9}" dt="2022-12-02T00:40:28.729" v="128"/>
          <ac:spMkLst>
            <pc:docMk/>
            <pc:sldMk cId="3056105893" sldId="348"/>
            <ac:spMk id="14" creationId="{6A56A8AB-12CB-7D50-45A0-EC477948EB59}"/>
          </ac:spMkLst>
        </pc:spChg>
        <pc:spChg chg="add del mod">
          <ac:chgData name="vishal patel" userId="6e11f5bb9ce59921" providerId="LiveId" clId="{E7ABC503-3311-4122-A982-F4964350B0E9}" dt="2022-12-02T00:43:18.728" v="153" actId="21"/>
          <ac:spMkLst>
            <pc:docMk/>
            <pc:sldMk cId="3056105893" sldId="348"/>
            <ac:spMk id="16" creationId="{F506DB3E-3D25-531C-C87D-17DC048C3F8F}"/>
          </ac:spMkLst>
        </pc:spChg>
        <pc:spChg chg="add del mod">
          <ac:chgData name="vishal patel" userId="6e11f5bb9ce59921" providerId="LiveId" clId="{E7ABC503-3311-4122-A982-F4964350B0E9}" dt="2022-12-02T00:43:05.590" v="150" actId="21"/>
          <ac:spMkLst>
            <pc:docMk/>
            <pc:sldMk cId="3056105893" sldId="348"/>
            <ac:spMk id="18" creationId="{420F03BD-1E70-91FA-B953-9C54BB876590}"/>
          </ac:spMkLst>
        </pc:spChg>
        <pc:spChg chg="add del">
          <ac:chgData name="vishal patel" userId="6e11f5bb9ce59921" providerId="LiveId" clId="{E7ABC503-3311-4122-A982-F4964350B0E9}" dt="2022-12-02T00:40:52.283" v="134" actId="21"/>
          <ac:spMkLst>
            <pc:docMk/>
            <pc:sldMk cId="3056105893" sldId="348"/>
            <ac:spMk id="20" creationId="{31D1AB8F-CDDE-CED3-00CD-9FC1795AB220}"/>
          </ac:spMkLst>
        </pc:spChg>
        <pc:spChg chg="add mod">
          <ac:chgData name="vishal patel" userId="6e11f5bb9ce59921" providerId="LiveId" clId="{E7ABC503-3311-4122-A982-F4964350B0E9}" dt="2022-12-02T00:46:44.728" v="418" actId="255"/>
          <ac:spMkLst>
            <pc:docMk/>
            <pc:sldMk cId="3056105893" sldId="348"/>
            <ac:spMk id="21" creationId="{032BBBD1-0FAC-F56C-D5C2-166635ECE826}"/>
          </ac:spMkLst>
        </pc:spChg>
        <pc:spChg chg="add del">
          <ac:chgData name="vishal patel" userId="6e11f5bb9ce59921" providerId="LiveId" clId="{E7ABC503-3311-4122-A982-F4964350B0E9}" dt="2022-12-02T00:43:10.104" v="151" actId="21"/>
          <ac:spMkLst>
            <pc:docMk/>
            <pc:sldMk cId="3056105893" sldId="348"/>
            <ac:spMk id="22" creationId="{F8FC4035-76D6-962F-2234-C4E79E7C4C37}"/>
          </ac:spMkLst>
        </pc:spChg>
        <pc:picChg chg="add mod">
          <ac:chgData name="vishal patel" userId="6e11f5bb9ce59921" providerId="LiveId" clId="{E7ABC503-3311-4122-A982-F4964350B0E9}" dt="2022-12-02T00:39:36.985" v="127" actId="26606"/>
          <ac:picMkLst>
            <pc:docMk/>
            <pc:sldMk cId="3056105893" sldId="348"/>
            <ac:picMk id="9" creationId="{7C4DA5ED-652C-350D-6CE2-CFB367AB4FED}"/>
          </ac:picMkLst>
        </pc:picChg>
        <pc:picChg chg="add del">
          <ac:chgData name="vishal patel" userId="6e11f5bb9ce59921" providerId="LiveId" clId="{E7ABC503-3311-4122-A982-F4964350B0E9}" dt="2022-12-02T00:36:51.642" v="4" actId="21"/>
          <ac:picMkLst>
            <pc:docMk/>
            <pc:sldMk cId="3056105893" sldId="348"/>
            <ac:picMk id="1026" creationId="{B9F9E77F-D0DD-1273-0701-16D840949DE6}"/>
          </ac:picMkLst>
        </pc:picChg>
        <pc:picChg chg="add mod">
          <ac:chgData name="vishal patel" userId="6e11f5bb9ce59921" providerId="LiveId" clId="{E7ABC503-3311-4122-A982-F4964350B0E9}" dt="2022-12-02T00:42:54.803" v="149" actId="1076"/>
          <ac:picMkLst>
            <pc:docMk/>
            <pc:sldMk cId="3056105893" sldId="348"/>
            <ac:picMk id="1028" creationId="{E8B96502-3BB0-E470-C887-309B9651CA7D}"/>
          </ac:picMkLst>
        </pc:picChg>
        <pc:picChg chg="add mod">
          <ac:chgData name="vishal patel" userId="6e11f5bb9ce59921" providerId="LiveId" clId="{E7ABC503-3311-4122-A982-F4964350B0E9}" dt="2022-12-02T00:42:50.745" v="148" actId="1076"/>
          <ac:picMkLst>
            <pc:docMk/>
            <pc:sldMk cId="3056105893" sldId="348"/>
            <ac:picMk id="1030" creationId="{C799740D-11E6-D626-B1F5-0B8F2DB42A5F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B3339F-6CEA-4641-BE08-40DAFD6FCF25}" type="datetimeFigureOut">
              <a:rPr lang="en-US" smtClean="0"/>
              <a:t>12/1/2022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F75CB5-5666-5049-9AE0-38EFD385C2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5626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gradFill>
          <a:gsLst>
            <a:gs pos="93000">
              <a:schemeClr val="tx2"/>
            </a:gs>
            <a:gs pos="81000">
              <a:schemeClr val="accent6">
                <a:lumMod val="50000"/>
              </a:schemeClr>
            </a:gs>
            <a:gs pos="27000">
              <a:schemeClr val="tx1"/>
            </a:gs>
            <a:gs pos="8000">
              <a:schemeClr val="accent4">
                <a:lumMod val="75000"/>
              </a:schemeClr>
            </a:gs>
            <a:gs pos="0">
              <a:schemeClr val="accent4"/>
            </a:gs>
            <a:gs pos="99000">
              <a:schemeClr val="tx2">
                <a:lumMod val="40000"/>
                <a:lumOff val="60000"/>
              </a:schemeClr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14">
            <a:extLst>
              <a:ext uri="{FF2B5EF4-FFF2-40B4-BE49-F238E27FC236}">
                <a16:creationId xmlns:a16="http://schemas.microsoft.com/office/drawing/2014/main" id="{F6856948-14CB-159E-5A7C-80A0115641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0" y="0"/>
            <a:ext cx="12192000" cy="6832599"/>
          </a:xfrm>
          <a:prstGeom prst="rect">
            <a:avLst/>
          </a:prstGeom>
        </p:spPr>
      </p:pic>
      <p:pic>
        <p:nvPicPr>
          <p:cNvPr id="9" name="Content Placeholder 14">
            <a:extLst>
              <a:ext uri="{FF2B5EF4-FFF2-40B4-BE49-F238E27FC236}">
                <a16:creationId xmlns:a16="http://schemas.microsoft.com/office/drawing/2014/main" id="{7FFF1F47-49A0-3608-5C50-3C57415465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0901" t="2692" r="9005" b="2173"/>
          <a:stretch/>
        </p:blipFill>
        <p:spPr>
          <a:xfrm>
            <a:off x="-3" y="37"/>
            <a:ext cx="12192000" cy="68538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462FF1-D97D-8505-FE7F-8B2DB411A8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527164"/>
            <a:ext cx="12191998" cy="1323440"/>
          </a:xfrm>
        </p:spPr>
        <p:txBody>
          <a:bodyPr>
            <a:noAutofit/>
          </a:bodyPr>
          <a:lstStyle>
            <a:lvl1pPr algn="ctr">
              <a:defRPr sz="6000" kern="1200" spc="2200" baseline="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58B9CAE2-F3DD-D6D3-96C8-D947A41177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" y="3558868"/>
            <a:ext cx="12191997" cy="781119"/>
          </a:xfrm>
        </p:spPr>
        <p:txBody>
          <a:bodyPr>
            <a:noAutofit/>
          </a:bodyPr>
          <a:lstStyle>
            <a:lvl1pPr marL="0" indent="0" algn="ctr">
              <a:buNone/>
              <a:defRPr sz="4000" b="0" i="0" spc="1800" baseline="0">
                <a:solidFill>
                  <a:schemeClr val="bg1"/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subtitle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07BA9FA4-8138-9E88-1DA3-FE01F5672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5532550"/>
            <a:ext cx="12192000" cy="1323440"/>
          </a:xfrm>
          <a:solidFill>
            <a:schemeClr val="tx1">
              <a:alpha val="61961"/>
            </a:schemeClr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60000"/>
              </a:lnSpc>
              <a:buNone/>
              <a:defRPr sz="2000" b="0" i="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</p:spTree>
    <p:extLst>
      <p:ext uri="{BB962C8B-B14F-4D97-AF65-F5344CB8AC3E}">
        <p14:creationId xmlns:p14="http://schemas.microsoft.com/office/powerpoint/2010/main" val="41193215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Content Placeholder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5845" y="-6350"/>
            <a:ext cx="7732295" cy="685386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5F19E97-D266-0158-DB58-8B80C6AE8445}"/>
              </a:ext>
            </a:extLst>
          </p:cNvPr>
          <p:cNvSpPr/>
          <p:nvPr userDrawn="1"/>
        </p:nvSpPr>
        <p:spPr>
          <a:xfrm>
            <a:off x="-1" y="0"/>
            <a:ext cx="8784040" cy="685915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3661" y="1052108"/>
            <a:ext cx="6910627" cy="1164882"/>
          </a:xfrm>
        </p:spPr>
        <p:txBody>
          <a:bodyPr anchor="b">
            <a:noAutofit/>
          </a:bodyPr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AEE2076-2104-00E8-4FC5-D2D1939662A8}"/>
              </a:ext>
            </a:extLst>
          </p:cNvPr>
          <p:cNvSpPr/>
          <p:nvPr userDrawn="1"/>
        </p:nvSpPr>
        <p:spPr>
          <a:xfrm>
            <a:off x="1876516" y="842493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29EA78E-CF91-A313-1EA3-1B737189BE6A}"/>
              </a:ext>
            </a:extLst>
          </p:cNvPr>
          <p:cNvSpPr/>
          <p:nvPr userDrawn="1"/>
        </p:nvSpPr>
        <p:spPr>
          <a:xfrm>
            <a:off x="3272500" y="5713197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BC4BAB7B-AB4F-FB57-387C-7A8618043E2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025623" y="2530837"/>
            <a:ext cx="6888665" cy="961087"/>
          </a:xfrm>
        </p:spPr>
        <p:txBody>
          <a:bodyPr>
            <a:noAutofit/>
          </a:bodyPr>
          <a:lstStyle>
            <a:lvl1pPr>
              <a:lnSpc>
                <a:spcPct val="140000"/>
              </a:lnSpc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7512376E-E81C-EEBC-A5F9-53785637088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25624" y="3617963"/>
            <a:ext cx="6888665" cy="2241805"/>
          </a:xfrm>
        </p:spPr>
        <p:txBody>
          <a:bodyPr anchor="t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 sz="1600">
                <a:solidFill>
                  <a:schemeClr val="bg1"/>
                </a:solidFill>
                <a:latin typeface="+mn-lt"/>
                <a:cs typeface="Biome" panose="020B0503030204020804" pitchFamily="34" charset="0"/>
              </a:defRPr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67E9B3C-3EC9-30D0-6EEC-FFD2F1067447}"/>
              </a:ext>
            </a:extLst>
          </p:cNvPr>
          <p:cNvCxnSpPr>
            <a:cxnSpLocks/>
          </p:cNvCxnSpPr>
          <p:nvPr userDrawn="1"/>
        </p:nvCxnSpPr>
        <p:spPr>
          <a:xfrm>
            <a:off x="-12590" y="2359726"/>
            <a:ext cx="532008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CB971EAC-E57B-EF86-ED6F-AE35987CD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8A0ED8DF-4F9C-BDFE-68ED-49B03A544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44BC0460-E5E3-23E3-6335-36CF4BEB87F3}"/>
              </a:ext>
            </a:extLst>
          </p:cNvPr>
          <p:cNvSpPr/>
          <p:nvPr userDrawn="1"/>
        </p:nvSpPr>
        <p:spPr>
          <a:xfrm>
            <a:off x="2360199" y="596691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66623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E699CB90-DCF5-D9AC-0A86-1E02CB3418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8000"/>
          </a:blip>
          <a:srcRect/>
          <a:stretch/>
        </p:blipFill>
        <p:spPr>
          <a:xfrm>
            <a:off x="0" y="11089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0ADD8375-FF36-FC51-FBBD-A4EBCE6D932A}"/>
              </a:ext>
            </a:extLst>
          </p:cNvPr>
          <p:cNvSpPr/>
          <p:nvPr userDrawn="1"/>
        </p:nvSpPr>
        <p:spPr>
          <a:xfrm>
            <a:off x="322118" y="365124"/>
            <a:ext cx="11547765" cy="6237287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365125"/>
            <a:ext cx="10515601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70A684CF-D752-D358-B0D4-0DA2FFB2C78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09530" y="2220319"/>
            <a:ext cx="8845828" cy="929026"/>
          </a:xfrm>
        </p:spPr>
        <p:txBody>
          <a:bodyPr anchor="t">
            <a:noAutofit/>
          </a:bodyPr>
          <a:lstStyle>
            <a:lvl1pPr marL="0" indent="0" algn="ctr">
              <a:lnSpc>
                <a:spcPct val="140000"/>
              </a:lnSpc>
              <a:buFontTx/>
              <a:buNone/>
              <a:defRPr sz="16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9C04702-97CE-9583-8282-DF8500E5ABEF}"/>
              </a:ext>
            </a:extLst>
          </p:cNvPr>
          <p:cNvCxnSpPr>
            <a:cxnSpLocks/>
          </p:cNvCxnSpPr>
          <p:nvPr userDrawn="1"/>
        </p:nvCxnSpPr>
        <p:spPr>
          <a:xfrm>
            <a:off x="4451205" y="3330985"/>
            <a:ext cx="0" cy="1774795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6439E47-02A2-4A4F-1E4A-5DF22C90533A}"/>
              </a:ext>
            </a:extLst>
          </p:cNvPr>
          <p:cNvCxnSpPr>
            <a:cxnSpLocks/>
          </p:cNvCxnSpPr>
          <p:nvPr userDrawn="1"/>
        </p:nvCxnSpPr>
        <p:spPr>
          <a:xfrm>
            <a:off x="7756108" y="3330985"/>
            <a:ext cx="0" cy="1774795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1ABCF599-DE3A-3924-1B55-8986557F7D6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1557437" y="3360802"/>
            <a:ext cx="2522391" cy="1721355"/>
          </a:xfrm>
        </p:spPr>
        <p:txBody>
          <a:bodyPr anchor="ctr">
            <a:noAutofit/>
          </a:bodyPr>
          <a:lstStyle>
            <a:lvl1pPr algn="ctr"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95711A8B-0B07-4705-5569-EA1C5E3964C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4800601" y="3358082"/>
            <a:ext cx="2587137" cy="1721355"/>
          </a:xfrm>
        </p:spPr>
        <p:txBody>
          <a:bodyPr anchor="ctr">
            <a:noAutofit/>
          </a:bodyPr>
          <a:lstStyle>
            <a:lvl1pPr algn="ctr"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18BA5EC5-6267-42DB-3068-781F4FBA335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125381" y="3360802"/>
            <a:ext cx="2587137" cy="1721355"/>
          </a:xfrm>
        </p:spPr>
        <p:txBody>
          <a:bodyPr anchor="ctr">
            <a:noAutofit/>
          </a:bodyPr>
          <a:lstStyle>
            <a:lvl1pPr algn="ctr"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2E394DBB-1E16-C49F-3143-1C827302D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CE982166-168E-4452-AD77-7BDE30E28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Graphic 12">
            <a:extLst>
              <a:ext uri="{FF2B5EF4-FFF2-40B4-BE49-F238E27FC236}">
                <a16:creationId xmlns:a16="http://schemas.microsoft.com/office/drawing/2014/main" id="{33860DCC-9F93-1344-72B0-356F9A045A3A}"/>
              </a:ext>
            </a:extLst>
          </p:cNvPr>
          <p:cNvSpPr/>
          <p:nvPr userDrawn="1"/>
        </p:nvSpPr>
        <p:spPr>
          <a:xfrm>
            <a:off x="873270" y="3931194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Graphic 15">
            <a:extLst>
              <a:ext uri="{FF2B5EF4-FFF2-40B4-BE49-F238E27FC236}">
                <a16:creationId xmlns:a16="http://schemas.microsoft.com/office/drawing/2014/main" id="{1ABE433E-FA5E-3262-5CAB-46DED868AF63}"/>
              </a:ext>
            </a:extLst>
          </p:cNvPr>
          <p:cNvSpPr/>
          <p:nvPr userDrawn="1"/>
        </p:nvSpPr>
        <p:spPr>
          <a:xfrm>
            <a:off x="10658835" y="2022227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6" name="Graphic 15">
            <a:extLst>
              <a:ext uri="{FF2B5EF4-FFF2-40B4-BE49-F238E27FC236}">
                <a16:creationId xmlns:a16="http://schemas.microsoft.com/office/drawing/2014/main" id="{67D7C421-15EE-D350-36FE-97825F63A2BA}"/>
              </a:ext>
            </a:extLst>
          </p:cNvPr>
          <p:cNvSpPr/>
          <p:nvPr userDrawn="1"/>
        </p:nvSpPr>
        <p:spPr>
          <a:xfrm>
            <a:off x="8496299" y="5218771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90304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1E869C67-E833-BD41-7743-D6450600B9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39000"/>
          </a:blip>
          <a:srcRect l="30375" t="11383" b="18991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5F27405-A048-8186-4834-FCBC24391D91}"/>
              </a:ext>
            </a:extLst>
          </p:cNvPr>
          <p:cNvSpPr/>
          <p:nvPr userDrawn="1"/>
        </p:nvSpPr>
        <p:spPr>
          <a:xfrm>
            <a:off x="532" y="11284"/>
            <a:ext cx="12192000" cy="684532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370" y="365125"/>
            <a:ext cx="10515601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Text Placeholder 19">
            <a:extLst>
              <a:ext uri="{FF2B5EF4-FFF2-40B4-BE49-F238E27FC236}">
                <a16:creationId xmlns:a16="http://schemas.microsoft.com/office/drawing/2014/main" id="{416EC7F6-3F25-98AA-EA20-A759C49841A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828739" y="2714455"/>
            <a:ext cx="3953594" cy="509671"/>
          </a:xfrm>
        </p:spPr>
        <p:txBody>
          <a:bodyPr anchor="ctr">
            <a:noAutofit/>
          </a:bodyPr>
          <a:lstStyle>
            <a:lvl1pPr>
              <a:defRPr sz="2000" spc="300"/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0" name="Text Placeholder 19">
            <a:extLst>
              <a:ext uri="{FF2B5EF4-FFF2-40B4-BE49-F238E27FC236}">
                <a16:creationId xmlns:a16="http://schemas.microsoft.com/office/drawing/2014/main" id="{59A4D373-2403-6A05-1927-144387611C2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966224" y="2700810"/>
            <a:ext cx="3911982" cy="523316"/>
          </a:xfrm>
        </p:spPr>
        <p:txBody>
          <a:bodyPr anchor="ctr">
            <a:noAutofit/>
          </a:bodyPr>
          <a:lstStyle>
            <a:lvl1pPr>
              <a:defRPr sz="2000" spc="300"/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2003C5A-BF21-DE87-0ED1-3E2D0F32B5D8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1864931" y="3448050"/>
            <a:ext cx="3911982" cy="2307568"/>
          </a:xfrm>
        </p:spPr>
        <p:txBody>
          <a:bodyPr/>
          <a:lstStyle>
            <a:lvl1pPr marL="283464" indent="-283464">
              <a:buClr>
                <a:schemeClr val="accent6"/>
              </a:buClr>
              <a:buFont typeface="Arial" panose="020B0604020202020204" pitchFamily="34" charset="0"/>
              <a:buChar char="•"/>
              <a:defRPr sz="1600" spc="20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defRPr sz="1600"/>
            </a:lvl2pPr>
            <a:lvl3pPr marL="859536" indent="-283464">
              <a:defRPr sz="1600"/>
            </a:lvl3pPr>
            <a:lvl4pPr marL="1152144">
              <a:defRPr sz="16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6966224" y="3448050"/>
            <a:ext cx="3911982" cy="2307568"/>
          </a:xfrm>
        </p:spPr>
        <p:txBody>
          <a:bodyPr/>
          <a:lstStyle>
            <a:lvl1pPr marL="283464" indent="-283464">
              <a:buClr>
                <a:schemeClr val="accent6"/>
              </a:buClr>
              <a:buFont typeface="Arial" panose="020B0604020202020204" pitchFamily="34" charset="0"/>
              <a:buChar char="•"/>
              <a:defRPr sz="1600" spc="20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defRPr sz="1600"/>
            </a:lvl2pPr>
            <a:lvl3pPr marL="859536" indent="-283464">
              <a:defRPr sz="1600"/>
            </a:lvl3pPr>
            <a:lvl4pPr marL="1152144">
              <a:defRPr sz="16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1" name="Graphic 15">
            <a:extLst>
              <a:ext uri="{FF2B5EF4-FFF2-40B4-BE49-F238E27FC236}">
                <a16:creationId xmlns:a16="http://schemas.microsoft.com/office/drawing/2014/main" id="{FFDFB3E1-7148-2A79-2224-9A66EE89CDB3}"/>
              </a:ext>
            </a:extLst>
          </p:cNvPr>
          <p:cNvSpPr/>
          <p:nvPr userDrawn="1"/>
        </p:nvSpPr>
        <p:spPr>
          <a:xfrm>
            <a:off x="10521648" y="5608449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42" name="Graphic 15">
            <a:extLst>
              <a:ext uri="{FF2B5EF4-FFF2-40B4-BE49-F238E27FC236}">
                <a16:creationId xmlns:a16="http://schemas.microsoft.com/office/drawing/2014/main" id="{4D2D79B7-4A68-FA5E-D644-77D4216A8149}"/>
              </a:ext>
            </a:extLst>
          </p:cNvPr>
          <p:cNvSpPr/>
          <p:nvPr userDrawn="1"/>
        </p:nvSpPr>
        <p:spPr>
          <a:xfrm>
            <a:off x="10981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44" name="Graphic 12">
            <a:extLst>
              <a:ext uri="{FF2B5EF4-FFF2-40B4-BE49-F238E27FC236}">
                <a16:creationId xmlns:a16="http://schemas.microsoft.com/office/drawing/2014/main" id="{09257FA7-91DE-7D44-90E4-63C9DFA962D4}"/>
              </a:ext>
            </a:extLst>
          </p:cNvPr>
          <p:cNvSpPr/>
          <p:nvPr userDrawn="1"/>
        </p:nvSpPr>
        <p:spPr>
          <a:xfrm>
            <a:off x="1306906" y="3837599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Graphic 12">
            <a:extLst>
              <a:ext uri="{FF2B5EF4-FFF2-40B4-BE49-F238E27FC236}">
                <a16:creationId xmlns:a16="http://schemas.microsoft.com/office/drawing/2014/main" id="{4B7933AC-77F8-5A1E-9F12-CD7683B26868}"/>
              </a:ext>
            </a:extLst>
          </p:cNvPr>
          <p:cNvSpPr/>
          <p:nvPr userDrawn="1"/>
        </p:nvSpPr>
        <p:spPr>
          <a:xfrm>
            <a:off x="653351" y="4521502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4591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gradFill flip="none" rotWithShape="1">
          <a:gsLst>
            <a:gs pos="0">
              <a:schemeClr val="accent4">
                <a:lumMod val="50000"/>
              </a:schemeClr>
            </a:gs>
            <a:gs pos="28000">
              <a:schemeClr val="tx1"/>
            </a:gs>
            <a:gs pos="80000">
              <a:schemeClr val="accent6">
                <a:lumMod val="50000"/>
              </a:schemeClr>
            </a:gs>
            <a:gs pos="99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DE0BA61-3394-C68B-D34A-99473398C4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1774B0-5C6F-338C-838B-03C1E04D0C9B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849351" y="1683189"/>
            <a:ext cx="10493300" cy="5174811"/>
          </a:xfrm>
          <a:solidFill>
            <a:schemeClr val="bg2"/>
          </a:solidFill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3A8728-F1AB-C74B-A3F2-19AC95C5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Graphic 15">
            <a:extLst>
              <a:ext uri="{FF2B5EF4-FFF2-40B4-BE49-F238E27FC236}">
                <a16:creationId xmlns:a16="http://schemas.microsoft.com/office/drawing/2014/main" id="{7FDD546F-3181-A2C4-3ECF-1E4540E1E8FD}"/>
              </a:ext>
            </a:extLst>
          </p:cNvPr>
          <p:cNvSpPr/>
          <p:nvPr userDrawn="1"/>
        </p:nvSpPr>
        <p:spPr>
          <a:xfrm>
            <a:off x="8949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3" name="Graphic 12">
            <a:extLst>
              <a:ext uri="{FF2B5EF4-FFF2-40B4-BE49-F238E27FC236}">
                <a16:creationId xmlns:a16="http://schemas.microsoft.com/office/drawing/2014/main" id="{97F35EB9-5535-DCD3-2424-B71C26EAE49D}"/>
              </a:ext>
            </a:extLst>
          </p:cNvPr>
          <p:cNvSpPr/>
          <p:nvPr userDrawn="1"/>
        </p:nvSpPr>
        <p:spPr>
          <a:xfrm>
            <a:off x="351350" y="4503806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2588D46B-94A1-1F67-DBB5-DCEAA4A4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B30F573-4108-8909-3C0A-D2447A109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3EDBAD98-791B-7F40-4F48-85CFC9ECABBE}"/>
              </a:ext>
            </a:extLst>
          </p:cNvPr>
          <p:cNvSpPr/>
          <p:nvPr userDrawn="1"/>
        </p:nvSpPr>
        <p:spPr>
          <a:xfrm>
            <a:off x="653351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9" name="Graphic 12">
            <a:extLst>
              <a:ext uri="{FF2B5EF4-FFF2-40B4-BE49-F238E27FC236}">
                <a16:creationId xmlns:a16="http://schemas.microsoft.com/office/drawing/2014/main" id="{E3D81F90-4EAE-8C26-A885-E7B59E49164A}"/>
              </a:ext>
            </a:extLst>
          </p:cNvPr>
          <p:cNvSpPr/>
          <p:nvPr userDrawn="1"/>
        </p:nvSpPr>
        <p:spPr>
          <a:xfrm>
            <a:off x="10979909" y="1571885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4191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gradFill flip="none" rotWithShape="1">
          <a:gsLst>
            <a:gs pos="0">
              <a:schemeClr val="accent4">
                <a:lumMod val="50000"/>
              </a:schemeClr>
            </a:gs>
            <a:gs pos="28000">
              <a:schemeClr val="tx1"/>
            </a:gs>
            <a:gs pos="80000">
              <a:schemeClr val="accent6">
                <a:lumMod val="50000"/>
              </a:schemeClr>
            </a:gs>
            <a:gs pos="99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DE0BA61-3394-C68B-D34A-99473398C4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EF5DF7BD-C87C-3543-83E0-896181958360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849349" y="1684777"/>
            <a:ext cx="10515601" cy="5171635"/>
          </a:xfrm>
          <a:solidFill>
            <a:schemeClr val="bg2"/>
          </a:solidFill>
        </p:spPr>
        <p:txBody>
          <a:bodyPr anchor="ctr">
            <a:noAutofit/>
          </a:bodyPr>
          <a:lstStyle>
            <a:lvl1pPr algn="ctr" rtl="0" fontAlgn="base">
              <a:defRPr lang="en-US" sz="1800" b="0" i="0" smtClean="0">
                <a:solidFill>
                  <a:schemeClr val="bg1"/>
                </a:solidFill>
                <a:effectLst/>
                <a:latin typeface="Arial Nova" panose="020B0504020202020204" pitchFamily="34" charset="0"/>
                <a:cs typeface="Arial" panose="020B0604020202020204" pitchFamily="34" charset="0"/>
              </a:defRPr>
            </a:lvl1pPr>
          </a:lstStyle>
          <a:p>
            <a:pPr rtl="0" fontAlgn="base"/>
            <a:r>
              <a:rPr lang="en-US" b="0" i="0" dirty="0">
                <a:solidFill>
                  <a:srgbClr val="201F1E"/>
                </a:solidFill>
                <a:effectLst/>
                <a:latin typeface="Calibri" panose="020F0502020204030204" pitchFamily="34" charset="0"/>
              </a:rPr>
              <a:t>Click to insert image or graphic here</a:t>
            </a:r>
            <a:endParaRPr lang="en-US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3A8728-F1AB-C74B-A3F2-19AC95C5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Graphic 15">
            <a:extLst>
              <a:ext uri="{FF2B5EF4-FFF2-40B4-BE49-F238E27FC236}">
                <a16:creationId xmlns:a16="http://schemas.microsoft.com/office/drawing/2014/main" id="{7FDD546F-3181-A2C4-3ECF-1E4540E1E8FD}"/>
              </a:ext>
            </a:extLst>
          </p:cNvPr>
          <p:cNvSpPr/>
          <p:nvPr userDrawn="1"/>
        </p:nvSpPr>
        <p:spPr>
          <a:xfrm>
            <a:off x="871787" y="621690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3" name="Graphic 12">
            <a:extLst>
              <a:ext uri="{FF2B5EF4-FFF2-40B4-BE49-F238E27FC236}">
                <a16:creationId xmlns:a16="http://schemas.microsoft.com/office/drawing/2014/main" id="{97F35EB9-5535-DCD3-2424-B71C26EAE49D}"/>
              </a:ext>
            </a:extLst>
          </p:cNvPr>
          <p:cNvSpPr/>
          <p:nvPr userDrawn="1"/>
        </p:nvSpPr>
        <p:spPr>
          <a:xfrm>
            <a:off x="351350" y="1540687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2588D46B-94A1-1F67-DBB5-DCEAA4A4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B30F573-4108-8909-3C0A-D2447A109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3EDBAD98-791B-7F40-4F48-85CFC9ECABBE}"/>
              </a:ext>
            </a:extLst>
          </p:cNvPr>
          <p:cNvSpPr/>
          <p:nvPr userDrawn="1"/>
        </p:nvSpPr>
        <p:spPr>
          <a:xfrm>
            <a:off x="607054" y="188247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9" name="Graphic 12">
            <a:extLst>
              <a:ext uri="{FF2B5EF4-FFF2-40B4-BE49-F238E27FC236}">
                <a16:creationId xmlns:a16="http://schemas.microsoft.com/office/drawing/2014/main" id="{E3D81F90-4EAE-8C26-A885-E7B59E49164A}"/>
              </a:ext>
            </a:extLst>
          </p:cNvPr>
          <p:cNvSpPr/>
          <p:nvPr userDrawn="1"/>
        </p:nvSpPr>
        <p:spPr>
          <a:xfrm>
            <a:off x="11685964" y="2868248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07461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bg>
      <p:bgPr>
        <a:gradFill>
          <a:gsLst>
            <a:gs pos="79986">
              <a:schemeClr val="accent6">
                <a:lumMod val="50000"/>
              </a:schemeClr>
            </a:gs>
            <a:gs pos="39018">
              <a:srgbClr val="020C12"/>
            </a:gs>
            <a:gs pos="15000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7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57E44934-AEEA-561B-0ADE-A0E419F72E34}"/>
              </a:ext>
            </a:extLst>
          </p:cNvPr>
          <p:cNvSpPr/>
          <p:nvPr userDrawn="1"/>
        </p:nvSpPr>
        <p:spPr>
          <a:xfrm>
            <a:off x="0" y="4477"/>
            <a:ext cx="12192000" cy="6853523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87731F-00C5-9B08-2819-491BDD0E1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6" name="Content Placeholder 3">
            <a:extLst>
              <a:ext uri="{FF2B5EF4-FFF2-40B4-BE49-F238E27FC236}">
                <a16:creationId xmlns:a16="http://schemas.microsoft.com/office/drawing/2014/main" id="{8476BD1A-F3CD-7831-B675-4B30DB13BBB4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838200" y="2234612"/>
            <a:ext cx="2743200" cy="2743200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00056BB6-6681-5F18-0707-36FF788E8B7D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3649398" y="1743093"/>
            <a:ext cx="4848110" cy="3833614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DA861960-A20F-381C-EC4B-C2A0F840B4C9}"/>
              </a:ext>
            </a:extLst>
          </p:cNvPr>
          <p:cNvSpPr>
            <a:spLocks noGrp="1"/>
          </p:cNvSpPr>
          <p:nvPr>
            <p:ph sz="quarter" idx="30"/>
          </p:nvPr>
        </p:nvSpPr>
        <p:spPr>
          <a:xfrm>
            <a:off x="8554054" y="2234612"/>
            <a:ext cx="2743200" cy="2735210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584954C9-4281-0277-452A-6BD47D8FAF3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8200" y="5576707"/>
            <a:ext cx="10515600" cy="613963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>
                <a:solidFill>
                  <a:schemeClr val="bg1"/>
                </a:solidFill>
                <a:latin typeface="Arial Nova" panose="020B0504020202020204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</p:txBody>
      </p:sp>
      <p:sp>
        <p:nvSpPr>
          <p:cNvPr id="24" name="Graphic 12">
            <a:extLst>
              <a:ext uri="{FF2B5EF4-FFF2-40B4-BE49-F238E27FC236}">
                <a16:creationId xmlns:a16="http://schemas.microsoft.com/office/drawing/2014/main" id="{19D5DAAF-67AD-0ADB-6FC2-7D9A92AE0BD0}"/>
              </a:ext>
            </a:extLst>
          </p:cNvPr>
          <p:cNvSpPr/>
          <p:nvPr userDrawn="1"/>
        </p:nvSpPr>
        <p:spPr>
          <a:xfrm>
            <a:off x="11170456" y="969148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858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38C17DA-981F-0BA8-3CD8-5ADAFFFB5412}"/>
              </a:ext>
            </a:extLst>
          </p:cNvPr>
          <p:cNvSpPr/>
          <p:nvPr userDrawn="1"/>
        </p:nvSpPr>
        <p:spPr>
          <a:xfrm>
            <a:off x="1876516" y="1290549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4848A31F-7C70-BCA2-A2B0-D6C410082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A9FED265-6FB8-0B0E-967A-10AF6EF77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B7E94463-D34E-7B78-40B0-21660AE939E4}"/>
              </a:ext>
            </a:extLst>
          </p:cNvPr>
          <p:cNvSpPr/>
          <p:nvPr userDrawn="1"/>
        </p:nvSpPr>
        <p:spPr>
          <a:xfrm>
            <a:off x="688076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0529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gradFill>
          <a:gsLst>
            <a:gs pos="82003">
              <a:schemeClr val="accent6"/>
            </a:gs>
            <a:gs pos="39982">
              <a:srgbClr val="020D13"/>
            </a:gs>
            <a:gs pos="14000">
              <a:schemeClr val="accent4">
                <a:lumMod val="50000"/>
              </a:schemeClr>
            </a:gs>
            <a:gs pos="0">
              <a:schemeClr val="accent4"/>
            </a:gs>
            <a:gs pos="98000">
              <a:schemeClr val="tx2"/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C32CE5E0-A271-3F02-95B0-2A27489DEFD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4000"/>
          </a:blip>
          <a:srcRect l="30375" t="11383" b="18991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64AEACF2-BE4A-08C5-F323-8ED695B39E0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CF52F7-0472-2EF4-1223-1785705A2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2A5F4FEA-EFFD-2913-9734-00CA69A215E5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1494453" y="2057399"/>
            <a:ext cx="6430348" cy="3352163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B9156B9-9B42-6D12-4F4C-6DA6A98B333D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8324850" y="2055812"/>
            <a:ext cx="2373313" cy="3353751"/>
          </a:xfrm>
          <a:solidFill>
            <a:schemeClr val="bg2"/>
          </a:solidFill>
        </p:spPr>
        <p:txBody>
          <a:bodyPr anchor="ctr">
            <a:noAutofit/>
          </a:bodyPr>
          <a:lstStyle>
            <a:lvl1pPr algn="ctr"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Graphic 15">
            <a:extLst>
              <a:ext uri="{FF2B5EF4-FFF2-40B4-BE49-F238E27FC236}">
                <a16:creationId xmlns:a16="http://schemas.microsoft.com/office/drawing/2014/main" id="{0F80B8C5-F10F-2547-E085-FA5D266DDF76}"/>
              </a:ext>
            </a:extLst>
          </p:cNvPr>
          <p:cNvSpPr/>
          <p:nvPr userDrawn="1"/>
        </p:nvSpPr>
        <p:spPr>
          <a:xfrm>
            <a:off x="10981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9" name="Graphic 12">
            <a:extLst>
              <a:ext uri="{FF2B5EF4-FFF2-40B4-BE49-F238E27FC236}">
                <a16:creationId xmlns:a16="http://schemas.microsoft.com/office/drawing/2014/main" id="{38898B79-1550-A6AC-FE9B-CBDD2DDE9EB0}"/>
              </a:ext>
            </a:extLst>
          </p:cNvPr>
          <p:cNvSpPr/>
          <p:nvPr userDrawn="1"/>
        </p:nvSpPr>
        <p:spPr>
          <a:xfrm>
            <a:off x="1225881" y="4503806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C89F2857-55B5-64B7-59A5-3B565E8D1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B702CC53-A6C1-26BA-DC75-CF9EF670E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5">
            <a:extLst>
              <a:ext uri="{FF2B5EF4-FFF2-40B4-BE49-F238E27FC236}">
                <a16:creationId xmlns:a16="http://schemas.microsoft.com/office/drawing/2014/main" id="{55D287F0-FA0C-5618-47B9-31AC978549CC}"/>
              </a:ext>
            </a:extLst>
          </p:cNvPr>
          <p:cNvSpPr/>
          <p:nvPr userDrawn="1"/>
        </p:nvSpPr>
        <p:spPr>
          <a:xfrm>
            <a:off x="11404163" y="4375790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437FDA18-E199-E2F6-264B-D9B6E241E574}"/>
              </a:ext>
            </a:extLst>
          </p:cNvPr>
          <p:cNvSpPr/>
          <p:nvPr userDrawn="1"/>
        </p:nvSpPr>
        <p:spPr>
          <a:xfrm>
            <a:off x="653351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12227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Content Placeholder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9945" y="-6350"/>
            <a:ext cx="7732295" cy="685386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94206CF-1482-CF6D-D783-1BB21E6F679A}"/>
              </a:ext>
            </a:extLst>
          </p:cNvPr>
          <p:cNvSpPr/>
          <p:nvPr userDrawn="1"/>
        </p:nvSpPr>
        <p:spPr>
          <a:xfrm>
            <a:off x="5698" y="0"/>
            <a:ext cx="6085171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C79405F-38DE-C05D-5E87-4D38F54C79B4}"/>
              </a:ext>
            </a:extLst>
          </p:cNvPr>
          <p:cNvCxnSpPr>
            <a:cxnSpLocks/>
          </p:cNvCxnSpPr>
          <p:nvPr userDrawn="1"/>
        </p:nvCxnSpPr>
        <p:spPr>
          <a:xfrm>
            <a:off x="-12590" y="3125038"/>
            <a:ext cx="480404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7C904D88-E1BE-F1FA-D405-F55DA966DA84}"/>
              </a:ext>
            </a:extLst>
          </p:cNvPr>
          <p:cNvSpPr/>
          <p:nvPr userDrawn="1"/>
        </p:nvSpPr>
        <p:spPr>
          <a:xfrm>
            <a:off x="705405" y="1144246"/>
            <a:ext cx="126770" cy="126770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6371" y="1562944"/>
            <a:ext cx="3767257" cy="1358678"/>
          </a:xfrm>
        </p:spPr>
        <p:txBody>
          <a:bodyPr anchor="b">
            <a:noAutofit/>
          </a:bodyPr>
          <a:lstStyle/>
          <a:p>
            <a:r>
              <a:rPr lang="en-US" dirty="0"/>
              <a:t>Click to edit title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04BA031E-69C2-025F-5A62-37A61D3D51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06371" y="3426703"/>
            <a:ext cx="3767257" cy="261688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BA6CCC38-0DC7-93AB-5678-4FB88CE97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615ED02F-D1E1-9C00-BD42-A95D595EF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Graphic 12">
            <a:extLst>
              <a:ext uri="{FF2B5EF4-FFF2-40B4-BE49-F238E27FC236}">
                <a16:creationId xmlns:a16="http://schemas.microsoft.com/office/drawing/2014/main" id="{1D8F0816-C429-D32E-058B-33405874DFA7}"/>
              </a:ext>
            </a:extLst>
          </p:cNvPr>
          <p:cNvSpPr/>
          <p:nvPr userDrawn="1"/>
        </p:nvSpPr>
        <p:spPr>
          <a:xfrm>
            <a:off x="468157" y="1963496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82607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99000">
              <a:srgbClr val="05202E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3EA418-19D1-0D4D-BE52-40A86E32F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2BAE0C-5187-A64D-A481-E692456703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759C05-48F5-9346-8256-5B61C6990E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175D63-7351-9C4A-AEE0-10E27B3B64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0889F-2BBA-5F45-95BC-BEA6688167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693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61" r:id="rId2"/>
    <p:sldLayoutId id="2147483658" r:id="rId3"/>
    <p:sldLayoutId id="2147483664" r:id="rId4"/>
    <p:sldLayoutId id="2147483650" r:id="rId5"/>
    <p:sldLayoutId id="2147483666" r:id="rId6"/>
    <p:sldLayoutId id="2147483659" r:id="rId7"/>
    <p:sldLayoutId id="2147483660" r:id="rId8"/>
    <p:sldLayoutId id="2147483663" r:id="rId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Biome" panose="020B05030302040208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accent3"/>
          </a:solidFill>
          <a:latin typeface="+mj-lt"/>
          <a:ea typeface="+mn-ea"/>
          <a:cs typeface="Biome" panose="020B0503030204020804" pitchFamily="34" charset="0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874EA-2F67-60CD-631F-5A787057F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Facial Recognition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DDCA66-AFF2-6563-D886-02501959F7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Vishal Patel, Doulos </a:t>
            </a:r>
            <a:r>
              <a:rPr lang="en-US" dirty="0" err="1"/>
              <a:t>Htet</a:t>
            </a:r>
            <a:r>
              <a:rPr lang="en-US" dirty="0"/>
              <a:t>, Mihir Parekh, Cristian Lopez</a:t>
            </a:r>
          </a:p>
        </p:txBody>
      </p:sp>
    </p:spTree>
    <p:extLst>
      <p:ext uri="{BB962C8B-B14F-4D97-AF65-F5344CB8AC3E}">
        <p14:creationId xmlns:p14="http://schemas.microsoft.com/office/powerpoint/2010/main" val="24980314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DCC6261-6922-295D-B8A6-DF0503699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/>
              <a:t>Facial Recognition </a:t>
            </a:r>
          </a:p>
        </p:txBody>
      </p:sp>
      <p:pic>
        <p:nvPicPr>
          <p:cNvPr id="9" name="Picture 2" descr="Is Facial Recognition Technology a No Go? | Connected Real Estate Magazine">
            <a:extLst>
              <a:ext uri="{FF2B5EF4-FFF2-40B4-BE49-F238E27FC236}">
                <a16:creationId xmlns:a16="http://schemas.microsoft.com/office/drawing/2014/main" id="{7C4DA5ED-652C-350D-6CE2-CFB367AB4F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37" r="3" b="3"/>
          <a:stretch/>
        </p:blipFill>
        <p:spPr bwMode="auto">
          <a:xfrm>
            <a:off x="3649398" y="1743093"/>
            <a:ext cx="4848110" cy="3833614"/>
          </a:xfrm>
          <a:prstGeom prst="rect">
            <a:avLst/>
          </a:prstGeom>
          <a:solidFill>
            <a:srgbClr val="FFFFFF"/>
          </a:solidFill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032BBBD1-0FAC-F56C-D5C2-166635ECE82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38200" y="5919216"/>
            <a:ext cx="10515600" cy="613963"/>
          </a:xfrm>
        </p:spPr>
        <p:txBody>
          <a:bodyPr/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are going to be testing facial recognition by uploading images into S3 bucket and seeing if we get a match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8CF0B6-354C-DB4C-3367-0DE69D7E2C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FE024F78-56A6-7740-B68D-8D4D026EDF3F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  <p:pic>
        <p:nvPicPr>
          <p:cNvPr id="1028" name="Picture 4" descr="Understanding Facial Recognition Algorithms | RecFaces">
            <a:extLst>
              <a:ext uri="{FF2B5EF4-FFF2-40B4-BE49-F238E27FC236}">
                <a16:creationId xmlns:a16="http://schemas.microsoft.com/office/drawing/2014/main" id="{E8B96502-3BB0-E470-C887-309B9651CA7D}"/>
              </a:ext>
            </a:extLst>
          </p:cNvPr>
          <p:cNvPicPr>
            <a:picLocks noGrp="1" noChangeAspect="1" noChangeArrowheads="1"/>
          </p:cNvPicPr>
          <p:nvPr>
            <p:ph sz="quarter" idx="29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965" y="2371782"/>
            <a:ext cx="2743200" cy="2789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Facial-Recognition Technology Needs More Regulation - Scientific American">
            <a:extLst>
              <a:ext uri="{FF2B5EF4-FFF2-40B4-BE49-F238E27FC236}">
                <a16:creationId xmlns:a16="http://schemas.microsoft.com/office/drawing/2014/main" id="{C799740D-11E6-D626-B1F5-0B8F2DB42A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9741" y="2371781"/>
            <a:ext cx="2702607" cy="2789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61058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7579C83-ED64-CA49-5290-F22D1AC40C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883" y="2124432"/>
            <a:ext cx="4251113" cy="797189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Cloud Formation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FC54A5B-F610-4E62-78B7-BFD64B12377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5005" y="3334467"/>
            <a:ext cx="5163266" cy="3256856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are using Cloud Formation because it provides us with pre-built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yaml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file which is easier to edit and customize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customized the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yaml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file to automate all the commands that need to be run for cloud formation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Then we are going to launch an EC2 instance with the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yaml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file which will automate all the commands for cloud formation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811AF6-DCFB-25C6-DD88-B727D60F5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546C7F36-F856-A513-6F78-639A4628E8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0"/>
            <a:ext cx="6096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79012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265365-B3DB-2EEB-8210-001FB1323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983" y="1659197"/>
            <a:ext cx="1702453" cy="1358678"/>
          </a:xfrm>
        </p:spPr>
        <p:txBody>
          <a:bodyPr/>
          <a:lstStyle/>
          <a:p>
            <a:r>
              <a:rPr lang="en-US" sz="6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EC2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0554BD-12EE-F906-A73C-DD5D2089812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0807" y="3426703"/>
            <a:ext cx="5101217" cy="316462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are using EC2 instance because this is going to provide us with a scalable environment to work with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Once the EC2 is launched, it will use the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yaml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file to automatically run the commands for cloud formation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will take time but it will provide us with a suitable environment which has all the code, libraries and necessary files needed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63D712-ACAD-B95E-4741-DE1DEB535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2052" name="Picture 4" descr="AWS — Amazon EC2 Instance Purchasing Options | by Ashish Patel | Awesome  Cloud | Medium">
            <a:extLst>
              <a:ext uri="{FF2B5EF4-FFF2-40B4-BE49-F238E27FC236}">
                <a16:creationId xmlns:a16="http://schemas.microsoft.com/office/drawing/2014/main" id="{62EE1780-345D-2808-098F-28AA16E22C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0"/>
            <a:ext cx="6095999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00605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D8203-173F-DF79-9CBC-B028198E73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S3 and DynamoDB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3B95DBCC-4B98-C650-911E-FDAFF0925E00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522514" y="2358189"/>
            <a:ext cx="5445149" cy="2585071"/>
          </a:xfrm>
        </p:spPr>
        <p:txBody>
          <a:bodyPr/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chose to use S3 bucket to store the images we send to be analyzed 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is a simple cloud storage resource which is best suitable for our purpose 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will store an image here with a key and the key will be the name of the image 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3F1F6341-E22E-25E3-DFC9-0A21EDC6EF8A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6277047" y="2358189"/>
            <a:ext cx="5392439" cy="3691976"/>
          </a:xfrm>
        </p:spPr>
        <p:txBody>
          <a:bodyPr/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DynamoDB uses hashing and B-trees which is how our software will search if a face exists or not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will run through the facial recognition api and try to retrieve the hash of the key with all the information of the picture we send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778286-FDC3-DB60-4CFD-93C6682746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86801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265365-B3DB-2EEB-8210-001FB1323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983" y="1659197"/>
            <a:ext cx="4315025" cy="1358678"/>
          </a:xfrm>
        </p:spPr>
        <p:txBody>
          <a:bodyPr/>
          <a:lstStyle/>
          <a:p>
            <a:r>
              <a:rPr lang="en-US" sz="6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Lambda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0554BD-12EE-F906-A73C-DD5D2089812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0807" y="3426703"/>
            <a:ext cx="5101217" cy="316462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have 1 function that is going to run our code to compute everything that is going to be happening with the S3 bucket, cloud formation, and DynamoDB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an image is uploaded to S3 and the name is uploaded to DynamoDB, then this function will trigger the facial recognition api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63D712-ACAD-B95E-4741-DE1DEB535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3076" name="Picture 4" descr="AWS Lambda - Wikipedia">
            <a:extLst>
              <a:ext uri="{FF2B5EF4-FFF2-40B4-BE49-F238E27FC236}">
                <a16:creationId xmlns:a16="http://schemas.microsoft.com/office/drawing/2014/main" id="{1140704F-C2D0-3C67-1EE8-33CBA046C7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-2297"/>
            <a:ext cx="6096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48739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7">
      <a:dk1>
        <a:srgbClr val="000000"/>
      </a:dk1>
      <a:lt1>
        <a:srgbClr val="FFFFFF"/>
      </a:lt1>
      <a:dk2>
        <a:srgbClr val="FC4EFB"/>
      </a:dk2>
      <a:lt2>
        <a:srgbClr val="E7E6E6"/>
      </a:lt2>
      <a:accent1>
        <a:srgbClr val="FAF24C"/>
      </a:accent1>
      <a:accent2>
        <a:srgbClr val="5EFCAC"/>
      </a:accent2>
      <a:accent3>
        <a:srgbClr val="73EBF9"/>
      </a:accent3>
      <a:accent4>
        <a:srgbClr val="316CFC"/>
      </a:accent4>
      <a:accent5>
        <a:srgbClr val="B059FD"/>
      </a:accent5>
      <a:accent6>
        <a:srgbClr val="9405FC"/>
      </a:accent6>
      <a:hlink>
        <a:srgbClr val="FFFFFF"/>
      </a:hlink>
      <a:folHlink>
        <a:srgbClr val="FFFFFF"/>
      </a:folHlink>
    </a:clrScheme>
    <a:fontScheme name="Custom 15">
      <a:majorFont>
        <a:latin typeface="Biome"/>
        <a:ea typeface=""/>
        <a:cs typeface=""/>
      </a:majorFont>
      <a:minorFont>
        <a:latin typeface="Arial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cientific-Findings_WAC_CP_v10" id="{DFB4E90D-091B-45B9-9CB3-B93AA2CDF265}" vid="{C9138B91-C486-4852-8AB0-95D8040FA95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DD8B100E5C9A44D8EF6DE2DB7E90AB8" ma:contentTypeVersion="2" ma:contentTypeDescription="Create a new document." ma:contentTypeScope="" ma:versionID="b1ee8470d29a846de25d0709335e8947">
  <xsd:schema xmlns:xsd="http://www.w3.org/2001/XMLSchema" xmlns:xs="http://www.w3.org/2001/XMLSchema" xmlns:p="http://schemas.microsoft.com/office/2006/metadata/properties" xmlns:ns3="e5877eb2-768a-406b-892e-3b69ae317e82" targetNamespace="http://schemas.microsoft.com/office/2006/metadata/properties" ma:root="true" ma:fieldsID="1ee54cfc25391c3a671ff70562970f6e" ns3:_="">
    <xsd:import namespace="e5877eb2-768a-406b-892e-3b69ae317e82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5877eb2-768a-406b-892e-3b69ae317e8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C44BFB8-0B48-48D5-A0BA-9317960E8F6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86D7367-F508-4F80-B02C-79260B726607}">
  <ds:schemaRefs>
    <ds:schemaRef ds:uri="http://purl.org/dc/dcmitype/"/>
    <ds:schemaRef ds:uri="http://purl.org/dc/elements/1.1/"/>
    <ds:schemaRef ds:uri="http://schemas.microsoft.com/office/infopath/2007/PartnerControls"/>
    <ds:schemaRef ds:uri="http://schemas.openxmlformats.org/package/2006/metadata/core-properties"/>
    <ds:schemaRef ds:uri="http://schemas.microsoft.com/office/2006/documentManagement/types"/>
    <ds:schemaRef ds:uri="e5877eb2-768a-406b-892e-3b69ae317e82"/>
    <ds:schemaRef ds:uri="http://schemas.microsoft.com/office/2006/metadata/properties"/>
    <ds:schemaRef ds:uri="http://www.w3.org/XML/1998/namespace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39448D62-2FCA-4436-9C76-A254953D7F5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5877eb2-768a-406b-892e-3b69ae317e8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Scientific findings presentation</Template>
  <TotalTime>60</TotalTime>
  <Words>317</Words>
  <Application>Microsoft Office PowerPoint</Application>
  <PresentationFormat>Widescreen</PresentationFormat>
  <Paragraphs>26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4" baseType="lpstr">
      <vt:lpstr>Arial</vt:lpstr>
      <vt:lpstr>Arial Nova</vt:lpstr>
      <vt:lpstr>Biome</vt:lpstr>
      <vt:lpstr>Biome Light</vt:lpstr>
      <vt:lpstr>Calibri</vt:lpstr>
      <vt:lpstr>Segoe UI</vt:lpstr>
      <vt:lpstr>Times New Roman</vt:lpstr>
      <vt:lpstr>Office Theme</vt:lpstr>
      <vt:lpstr>Facial Recognition</vt:lpstr>
      <vt:lpstr>Facial Recognition </vt:lpstr>
      <vt:lpstr>Cloud Formation</vt:lpstr>
      <vt:lpstr>EC2</vt:lpstr>
      <vt:lpstr>S3 and DynamoDB</vt:lpstr>
      <vt:lpstr>Lambda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Facial Recognition</dc:title>
  <dc:creator>Patel1, Vishal V</dc:creator>
  <cp:lastModifiedBy>Patel1, Vishal V</cp:lastModifiedBy>
  <cp:revision>1</cp:revision>
  <dcterms:created xsi:type="dcterms:W3CDTF">2022-12-01T22:21:35Z</dcterms:created>
  <dcterms:modified xsi:type="dcterms:W3CDTF">2022-12-02T00:46:48Z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0x0101009DD8B100E5C9A44D8EF6DE2DB7E90AB8</vt:lpwstr>
  </property>
</Properties>
</file>